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83" r:id="rId4"/>
    <p:sldId id="284" r:id="rId5"/>
    <p:sldId id="281" r:id="rId6"/>
    <p:sldId id="285" r:id="rId7"/>
    <p:sldId id="286" r:id="rId8"/>
    <p:sldId id="287" r:id="rId9"/>
    <p:sldId id="288" r:id="rId10"/>
    <p:sldId id="261" r:id="rId11"/>
    <p:sldId id="289" r:id="rId12"/>
  </p:sldIdLst>
  <p:sldSz cx="12192000" cy="6858000"/>
  <p:notesSz cx="6858000" cy="9144000"/>
  <p:embeddedFontLst>
    <p:embeddedFont>
      <p:font typeface="Coiny" panose="020B0604020202020204" charset="0"/>
      <p:regular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100"/>
    <a:srgbClr val="FFFF99"/>
    <a:srgbClr val="99FF99"/>
    <a:srgbClr val="99FEFF"/>
    <a:srgbClr val="66FF33"/>
    <a:srgbClr val="83E1FF"/>
    <a:srgbClr val="6EA33D"/>
    <a:srgbClr val="08FFC8"/>
    <a:srgbClr val="C299FC"/>
    <a:srgbClr val="B9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28C6D-2720-41A0-BFAF-23EC626350EA}" v="480" dt="2022-01-17T14:50:35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88819" autoAdjust="0"/>
  </p:normalViewPr>
  <p:slideViewPr>
    <p:cSldViewPr snapToGrid="0" showGuides="1">
      <p:cViewPr varScale="1">
        <p:scale>
          <a:sx n="54" d="100"/>
          <a:sy n="54" d="100"/>
        </p:scale>
        <p:origin x="1080" y="6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3" d="100"/>
        <a:sy n="143" d="100"/>
      </p:scale>
      <p:origin x="0" y="-1752"/>
    </p:cViewPr>
  </p:sorterViewPr>
  <p:notesViewPr>
    <p:cSldViewPr snapToGrid="0" showGuides="1">
      <p:cViewPr varScale="1">
        <p:scale>
          <a:sx n="46" d="100"/>
          <a:sy n="46" d="100"/>
        </p:scale>
        <p:origin x="272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AC1A6-673B-4678-B483-6CDE0B2ECF55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36261-BF9B-417B-BCDC-BFF16F249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A5B81-82F7-4B94-A5AD-EC92D4455B0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350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A5B81-82F7-4B94-A5AD-EC92D4455B0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96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GV CLICK CHUỘT LẦN LƯỢT VÀO CÁC CHƯỚNG NGẠI VẬT: NƯỚC – KHÚC CÂY – ĐÁ – TRỤ CẢNH BÁO =&gt; XUẤT HIỆN CÂU HỎI.</a:t>
            </a:r>
          </a:p>
          <a:p>
            <a:r>
              <a:rPr lang="en-US" b="1" dirty="0"/>
              <a:t>SAU HS CHƠI XONG, GV CLICK CHUỘT VÀO NÚT “KẾT THÚC TRÒ CHƠI” =&gt; ĐẾN BÀI HỌC MỚI.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6261-BF9B-417B-BCDC-BFF16F249F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0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GV CLICK CHUỘT VÀO DẤU CHẤM HỎI =&gt; XUẤT HIỆN ĐÁP ÁN.</a:t>
            </a:r>
          </a:p>
          <a:p>
            <a:r>
              <a:rPr lang="en-US" b="1" dirty="0"/>
              <a:t>SAU KHI HS TRẢ LỜI XONG, GV CLICK CHUỘT VÀO NÚT “TRỞ VỀ” =&gt; TRỞ VỀ SLIDE TRÒ CHƠI.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6261-BF9B-417B-BCDC-BFF16F249F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930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GV CLICK CHUỘT VÀO DẤU CHẤM HỎI =&gt; XUẤT HIỆN ĐÁP ÁN.</a:t>
            </a:r>
          </a:p>
          <a:p>
            <a:r>
              <a:rPr lang="en-US" b="1" dirty="0"/>
              <a:t>SAU KHI HS TRẢ LỜI XONG, GV CLICK CHUỘT VÀO NÚT “TRỞ VỀ” =&gt; TRỞ VỀ SLIDE TRÒ CHƠI.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6261-BF9B-417B-BCDC-BFF16F249FF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720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GV CLICK CHUỘT VÀO DẤU CHẤM HỎI =&gt; XUẤT HIỆN ĐÁP ÁN.</a:t>
            </a:r>
          </a:p>
          <a:p>
            <a:r>
              <a:rPr lang="en-US" b="1" dirty="0"/>
              <a:t>SAU KHI HS TRẢ LỜI XONG, GV CLICK CHUỘT VÀO NÚT “TRỞ VỀ” =&gt; TRỞ VỀ SLIDE TRÒ CHƠI.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6261-BF9B-417B-BCDC-BFF16F249F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570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GV CLICK CHUỘT VÀO DẤU CHẤM HỎI =&gt; XUẤT HIỆN ĐÁP ÁN.</a:t>
            </a:r>
          </a:p>
          <a:p>
            <a:r>
              <a:rPr lang="en-US" b="1" dirty="0"/>
              <a:t>SAU KHI HS TRẢ LỜI XONG, GV CLICK CHUỘT VÀO NÚT “TRỞ VỀ” =&gt; TRỞ VỀ SLIDE TRÒ CHƠI.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6261-BF9B-417B-BCDC-BFF16F249F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318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A5B81-82F7-4B94-A5AD-EC92D4455B0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A round white circle with a rainbow and fish&#10;&#10;Description automatically generated">
            <a:extLst>
              <a:ext uri="{FF2B5EF4-FFF2-40B4-BE49-F238E27FC236}">
                <a16:creationId xmlns:a16="http://schemas.microsoft.com/office/drawing/2014/main" id="{447972B9-2B69-A22A-B487-07780AFF2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215" y="110495"/>
            <a:ext cx="1715130" cy="17151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 descr="A round white circle with a rainbow and fish&#10;&#10;Description automatically generated">
            <a:extLst>
              <a:ext uri="{FF2B5EF4-FFF2-40B4-BE49-F238E27FC236}">
                <a16:creationId xmlns:a16="http://schemas.microsoft.com/office/drawing/2014/main" id="{A3C0ED79-5C8D-CC48-539A-1E498061C8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215" y="110495"/>
            <a:ext cx="1715130" cy="17151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1.png"/><Relationship Id="rId18" Type="http://schemas.openxmlformats.org/officeDocument/2006/relationships/image" Target="../media/image23.png"/><Relationship Id="rId3" Type="http://schemas.openxmlformats.org/officeDocument/2006/relationships/audio" Target="../media/audio1.wav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20" Type="http://schemas.openxmlformats.org/officeDocument/2006/relationships/slide" Target="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30.svg"/><Relationship Id="rId5" Type="http://schemas.openxmlformats.org/officeDocument/2006/relationships/image" Target="../media/image26.png"/><Relationship Id="rId15" Type="http://schemas.openxmlformats.org/officeDocument/2006/relationships/slide" Target="slide9.xml"/><Relationship Id="rId10" Type="http://schemas.openxmlformats.org/officeDocument/2006/relationships/image" Target="../media/image29.png"/><Relationship Id="rId19" Type="http://schemas.openxmlformats.org/officeDocument/2006/relationships/image" Target="../media/image24.svg"/><Relationship Id="rId4" Type="http://schemas.openxmlformats.org/officeDocument/2006/relationships/image" Target="../media/image25.jpeg"/><Relationship Id="rId9" Type="http://schemas.openxmlformats.org/officeDocument/2006/relationships/slide" Target="slide6.xml"/><Relationship Id="rId14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35.png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35.png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35.png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88086">
            <a:off x="4285783" y="413068"/>
            <a:ext cx="1319764" cy="107139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416" y="732515"/>
            <a:ext cx="7221108" cy="5608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8775" y="289916"/>
            <a:ext cx="1592643" cy="9140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3349" y="1864522"/>
            <a:ext cx="2025823" cy="49934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557" y="4264077"/>
            <a:ext cx="11517443" cy="25939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8541" y="-135839"/>
            <a:ext cx="3764906" cy="71296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8229" y="-68642"/>
            <a:ext cx="4656021" cy="232801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414" y="268893"/>
            <a:ext cx="1292002" cy="75366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02042" y="353221"/>
            <a:ext cx="573750" cy="337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750E9-378B-4585-8013-DCEF51033B9D}"/>
              </a:ext>
            </a:extLst>
          </p:cNvPr>
          <p:cNvSpPr txBox="1"/>
          <p:nvPr/>
        </p:nvSpPr>
        <p:spPr>
          <a:xfrm>
            <a:off x="3340765" y="2332313"/>
            <a:ext cx="6294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Coiny" panose="02000903060500060000" pitchFamily="2" charset="0"/>
              </a:rPr>
              <a:t>Thứ</a:t>
            </a:r>
            <a:r>
              <a:rPr lang="en-US" sz="2800" dirty="0">
                <a:latin typeface="Coiny" panose="02000903060500060000" pitchFamily="2" charset="0"/>
              </a:rPr>
              <a:t> … </a:t>
            </a:r>
            <a:r>
              <a:rPr lang="en-US" sz="2800" dirty="0" err="1">
                <a:latin typeface="Coiny" panose="02000903060500060000" pitchFamily="2" charset="0"/>
              </a:rPr>
              <a:t>ngày</a:t>
            </a:r>
            <a:r>
              <a:rPr lang="en-US" sz="2800" dirty="0">
                <a:latin typeface="Coiny" panose="02000903060500060000" pitchFamily="2" charset="0"/>
              </a:rPr>
              <a:t> … </a:t>
            </a:r>
            <a:r>
              <a:rPr lang="en-US" sz="2800" dirty="0" err="1">
                <a:latin typeface="Coiny" panose="02000903060500060000" pitchFamily="2" charset="0"/>
              </a:rPr>
              <a:t>tháng</a:t>
            </a:r>
            <a:r>
              <a:rPr lang="en-US" sz="2800" dirty="0">
                <a:latin typeface="Coiny" panose="02000903060500060000" pitchFamily="2" charset="0"/>
              </a:rPr>
              <a:t> … </a:t>
            </a:r>
            <a:r>
              <a:rPr lang="en-US" sz="2800" dirty="0" err="1">
                <a:latin typeface="Coiny" panose="02000903060500060000" pitchFamily="2" charset="0"/>
              </a:rPr>
              <a:t>năm</a:t>
            </a:r>
            <a:r>
              <a:rPr lang="en-US" sz="2800" dirty="0">
                <a:latin typeface="Coiny" panose="02000903060500060000" pitchFamily="2" charset="0"/>
              </a:rPr>
              <a:t>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CDAD9-B1BD-4382-B54C-2A27D5987127}"/>
              </a:ext>
            </a:extLst>
          </p:cNvPr>
          <p:cNvSpPr txBox="1"/>
          <p:nvPr/>
        </p:nvSpPr>
        <p:spPr>
          <a:xfrm>
            <a:off x="5489637" y="3028195"/>
            <a:ext cx="1664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rgbClr val="F0A224"/>
                </a:solidFill>
                <a:latin typeface="Coiny" panose="02000903060500060000" pitchFamily="2" charset="0"/>
              </a:rPr>
              <a:t>Toán</a:t>
            </a:r>
            <a:endParaRPr lang="en-US" sz="4000" dirty="0">
              <a:solidFill>
                <a:srgbClr val="F0A224"/>
              </a:solidFill>
              <a:latin typeface="Coiny" panose="0200090306050006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E847F-74C3-4424-BCAE-13DE658F06AD}"/>
              </a:ext>
            </a:extLst>
          </p:cNvPr>
          <p:cNvSpPr txBox="1"/>
          <p:nvPr/>
        </p:nvSpPr>
        <p:spPr>
          <a:xfrm>
            <a:off x="3285814" y="3829805"/>
            <a:ext cx="6294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Coiny" panose="02000903060500060000" pitchFamily="2" charset="0"/>
              </a:rPr>
              <a:t>GIÁO VIÊN ĐIỀN TÊN BÀI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880AFFE1-42A4-4F45-B591-E9AEA0DD2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6617" y="-5348"/>
            <a:ext cx="12218617" cy="686334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44FC720-6C0D-4204-B1F0-DC99359A23A7}"/>
              </a:ext>
            </a:extLst>
          </p:cNvPr>
          <p:cNvGrpSpPr/>
          <p:nvPr/>
        </p:nvGrpSpPr>
        <p:grpSpPr>
          <a:xfrm>
            <a:off x="4597655" y="129300"/>
            <a:ext cx="6211622" cy="2286780"/>
            <a:chOff x="6963154" y="2466760"/>
            <a:chExt cx="6211622" cy="2286780"/>
          </a:xfrm>
        </p:grpSpPr>
        <p:sp>
          <p:nvSpPr>
            <p:cNvPr id="61" name="Cloud 60">
              <a:extLst>
                <a:ext uri="{FF2B5EF4-FFF2-40B4-BE49-F238E27FC236}">
                  <a16:creationId xmlns:a16="http://schemas.microsoft.com/office/drawing/2014/main" id="{65628B90-0BDE-4732-A051-896CE94D33F4}"/>
                </a:ext>
              </a:extLst>
            </p:cNvPr>
            <p:cNvSpPr/>
            <p:nvPr/>
          </p:nvSpPr>
          <p:spPr>
            <a:xfrm>
              <a:off x="6963154" y="2466760"/>
              <a:ext cx="6211622" cy="2286780"/>
            </a:xfrm>
            <a:prstGeom prst="cloud">
              <a:avLst/>
            </a:prstGeom>
            <a:solidFill>
              <a:srgbClr val="FFFF99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00E9CC8-1382-440F-BA48-8C2F9CEBF86A}"/>
                </a:ext>
              </a:extLst>
            </p:cNvPr>
            <p:cNvSpPr txBox="1"/>
            <p:nvPr/>
          </p:nvSpPr>
          <p:spPr>
            <a:xfrm>
              <a:off x="7416103" y="3083804"/>
              <a:ext cx="50941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Cảm</a:t>
              </a:r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ơn</a:t>
              </a:r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bạn</a:t>
              </a:r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đã</a:t>
              </a:r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đưa</a:t>
              </a:r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Voi con </a:t>
              </a:r>
              <a:r>
                <a:rPr lang="en-US" sz="3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với</a:t>
              </a:r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Bản</a:t>
              </a:r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3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Đôn</a:t>
              </a:r>
              <a:r>
                <a:rPr lang="en-US" sz="3600" b="1" dirty="0">
                  <a:latin typeface="Calibri" panose="020F0502020204030204" pitchFamily="34" charset="0"/>
                  <a:cs typeface="Calibri" panose="020F0502020204030204" pitchFamily="34" charset="0"/>
                </a:rPr>
                <a:t>!</a:t>
              </a:r>
            </a:p>
          </p:txBody>
        </p:sp>
      </p:grpSp>
      <p:pic>
        <p:nvPicPr>
          <p:cNvPr id="7" name="Picture 6" descr="A group of dolls&#10;&#10;Description automatically generated with medium confidence">
            <a:extLst>
              <a:ext uri="{FF2B5EF4-FFF2-40B4-BE49-F238E27FC236}">
                <a16:creationId xmlns:a16="http://schemas.microsoft.com/office/drawing/2014/main" id="{88446DDD-1785-457F-AE42-BC24F723E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53" y="672343"/>
            <a:ext cx="2249351" cy="2548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900" y="-229800"/>
            <a:ext cx="2700000" cy="175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00000" cy="175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412" y="0"/>
            <a:ext cx="1620000" cy="1057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13450" y="6195394"/>
            <a:ext cx="12330000" cy="457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13450" y="6351556"/>
            <a:ext cx="12330000" cy="457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13450" y="6507718"/>
            <a:ext cx="12330000" cy="457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13450" y="6663879"/>
            <a:ext cx="12330000" cy="457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D1349F-689A-4919-BF91-9B8712A4F8CE}"/>
              </a:ext>
            </a:extLst>
          </p:cNvPr>
          <p:cNvGrpSpPr/>
          <p:nvPr/>
        </p:nvGrpSpPr>
        <p:grpSpPr>
          <a:xfrm>
            <a:off x="2700000" y="194122"/>
            <a:ext cx="6866785" cy="6663878"/>
            <a:chOff x="3259204" y="722177"/>
            <a:chExt cx="5673592" cy="59417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9204" y="722177"/>
              <a:ext cx="5673592" cy="565325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9373" y="3764620"/>
              <a:ext cx="5233255" cy="2899259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088" y="1100100"/>
            <a:ext cx="191250" cy="36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2939" y="490200"/>
            <a:ext cx="101250" cy="315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53A7D-9ACD-A984-5684-9EE1A6B72C38}"/>
              </a:ext>
            </a:extLst>
          </p:cNvPr>
          <p:cNvSpPr txBox="1"/>
          <p:nvPr/>
        </p:nvSpPr>
        <p:spPr>
          <a:xfrm>
            <a:off x="3837955" y="1551973"/>
            <a:ext cx="45678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Coiny" panose="02000903060500060000" pitchFamily="2" charset="0"/>
                <a:cs typeface="Calibri" panose="020F0502020204030204" pitchFamily="34" charset="0"/>
              </a:rPr>
              <a:t>TẠM BIỆT</a:t>
            </a:r>
          </a:p>
          <a:p>
            <a:pPr algn="ctr"/>
            <a:r>
              <a:rPr lang="en-US" sz="4800" dirty="0">
                <a:solidFill>
                  <a:srgbClr val="FF0000"/>
                </a:solidFill>
                <a:latin typeface="Coiny" panose="02000903060500060000" pitchFamily="2" charset="0"/>
                <a:cs typeface="Calibri" panose="020F0502020204030204" pitchFamily="34" charset="0"/>
              </a:rPr>
              <a:t>VÀ</a:t>
            </a:r>
          </a:p>
          <a:p>
            <a:pPr algn="ctr"/>
            <a:r>
              <a:rPr lang="en-US" sz="4800" dirty="0">
                <a:solidFill>
                  <a:srgbClr val="FF0000"/>
                </a:solidFill>
                <a:latin typeface="Coiny" panose="02000903060500060000" pitchFamily="2" charset="0"/>
                <a:cs typeface="Calibri" panose="020F0502020204030204" pitchFamily="34" charset="0"/>
              </a:rPr>
              <a:t>HẸN GẶP LẠI</a:t>
            </a:r>
          </a:p>
        </p:txBody>
      </p:sp>
    </p:spTree>
    <p:extLst>
      <p:ext uri="{BB962C8B-B14F-4D97-AF65-F5344CB8AC3E}">
        <p14:creationId xmlns:p14="http://schemas.microsoft.com/office/powerpoint/2010/main" val="84862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900" y="-229800"/>
            <a:ext cx="2700000" cy="175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00000" cy="175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412" y="0"/>
            <a:ext cx="1620000" cy="1057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13450" y="6195394"/>
            <a:ext cx="12330000" cy="4571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13450" y="6351556"/>
            <a:ext cx="12330000" cy="4571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13450" y="6507718"/>
            <a:ext cx="12330000" cy="457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-113450" y="6663879"/>
            <a:ext cx="12330000" cy="457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2D1349F-689A-4919-BF91-9B8712A4F8CE}"/>
              </a:ext>
            </a:extLst>
          </p:cNvPr>
          <p:cNvGrpSpPr/>
          <p:nvPr/>
        </p:nvGrpSpPr>
        <p:grpSpPr>
          <a:xfrm>
            <a:off x="3065857" y="310301"/>
            <a:ext cx="6335284" cy="6313597"/>
            <a:chOff x="3259204" y="722177"/>
            <a:chExt cx="5673592" cy="59417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9204" y="722177"/>
              <a:ext cx="5673592" cy="565325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9373" y="3764620"/>
              <a:ext cx="5233255" cy="2899259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088" y="1100100"/>
            <a:ext cx="191250" cy="36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2939" y="490200"/>
            <a:ext cx="101250" cy="315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508526" y="1411134"/>
            <a:ext cx="52332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rgbClr val="FFA400"/>
                </a:solidFill>
                <a:latin typeface="Coiny" panose="02000903060500060000" pitchFamily="2" charset="0"/>
                <a:ea typeface="Tahoma" panose="020B0604030504040204" pitchFamily="34" charset="0"/>
                <a:cs typeface="Calibri" panose="020F0502020204030204" pitchFamily="34" charset="0"/>
              </a:rPr>
              <a:t>KHỞI ĐỘNG</a:t>
            </a:r>
          </a:p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accent2">
                    <a:lumMod val="75000"/>
                  </a:schemeClr>
                </a:solidFill>
                <a:latin typeface="Coiny" panose="02000903060500060000" pitchFamily="2" charset="0"/>
                <a:ea typeface="Tahoma" panose="020B0604030504040204" pitchFamily="34" charset="0"/>
                <a:cs typeface="Calibri" panose="020F0502020204030204" pitchFamily="34" charset="0"/>
              </a:rPr>
              <a:t>THĂM BẢN ĐÔN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5470"/>
            <a:ext cx="7867650" cy="64097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48050"/>
            <a:ext cx="12230100" cy="3429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10274" y="208926"/>
            <a:ext cx="3239102" cy="48118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3C68FF-C9F4-421F-A6AA-0A75463FCA95}"/>
              </a:ext>
            </a:extLst>
          </p:cNvPr>
          <p:cNvSpPr txBox="1"/>
          <p:nvPr/>
        </p:nvSpPr>
        <p:spPr>
          <a:xfrm>
            <a:off x="166255" y="377941"/>
            <a:ext cx="73616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F0A224"/>
                </a:solidFill>
                <a:latin typeface="Coiny" panose="02000903060500060000" pitchFamily="2" charset="0"/>
              </a:rPr>
              <a:t>TRÒ CHƠI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C38278-A3CC-49E6-AAE0-5E6391A79DFF}"/>
              </a:ext>
            </a:extLst>
          </p:cNvPr>
          <p:cNvGrpSpPr/>
          <p:nvPr/>
        </p:nvGrpSpPr>
        <p:grpSpPr>
          <a:xfrm>
            <a:off x="271313" y="1778586"/>
            <a:ext cx="7867650" cy="2788303"/>
            <a:chOff x="1734817" y="1350552"/>
            <a:chExt cx="8128315" cy="255454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98953A-3DF8-45A6-B1D5-C7AC3E366912}"/>
                </a:ext>
              </a:extLst>
            </p:cNvPr>
            <p:cNvSpPr txBox="1"/>
            <p:nvPr/>
          </p:nvSpPr>
          <p:spPr>
            <a:xfrm>
              <a:off x="2023959" y="1350552"/>
              <a:ext cx="7839173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8000" dirty="0">
                  <a:solidFill>
                    <a:srgbClr val="656C76"/>
                  </a:solidFill>
                  <a:latin typeface="Coiny" panose="02000903060500060000" pitchFamily="2" charset="0"/>
                </a:rPr>
                <a:t>VOI CON </a:t>
              </a:r>
            </a:p>
            <a:p>
              <a:pPr algn="ctr"/>
              <a:r>
                <a:rPr lang="en-US" sz="8000" dirty="0">
                  <a:solidFill>
                    <a:srgbClr val="656C76"/>
                  </a:solidFill>
                  <a:latin typeface="Coiny" panose="02000903060500060000" pitchFamily="2" charset="0"/>
                </a:rPr>
                <a:t>VỀ BẢN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2839CCEB-9216-46A7-962E-9E0A06B3F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734817" y="1893311"/>
              <a:ext cx="1551407" cy="1407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31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45470"/>
            <a:ext cx="7867650" cy="640974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48050"/>
            <a:ext cx="12230100" cy="3429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10274" y="208926"/>
            <a:ext cx="3239102" cy="481189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45699ED-F7DB-471A-85D3-E4BCEDF11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16750" y="3589194"/>
            <a:ext cx="2617076" cy="32111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36260-2E09-42D4-9019-CA4FDA977690}"/>
              </a:ext>
            </a:extLst>
          </p:cNvPr>
          <p:cNvSpPr txBox="1"/>
          <p:nvPr/>
        </p:nvSpPr>
        <p:spPr>
          <a:xfrm>
            <a:off x="429859" y="347666"/>
            <a:ext cx="6412678" cy="324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Đôn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gặp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Voi con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tinh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nghịch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nhưng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ấy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lạc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rừng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già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vô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lo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lắng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nên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cùng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nghĩ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cách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giúp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Voi con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Đôn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6928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Happy animals cartoon on the nature scene:: tasmeemME.com">
            <a:extLst>
              <a:ext uri="{FF2B5EF4-FFF2-40B4-BE49-F238E27FC236}">
                <a16:creationId xmlns:a16="http://schemas.microsoft.com/office/drawing/2014/main" id="{D93D6156-028D-42A3-908D-7EDE9F7BC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76" y="1091704"/>
            <a:ext cx="5471082" cy="518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4C81C98-85EE-49F6-9648-D8FC956C46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5" y="300064"/>
            <a:ext cx="6290329" cy="6257871"/>
          </a:xfrm>
          <a:prstGeom prst="rect">
            <a:avLst/>
          </a:prstGeom>
        </p:spPr>
      </p:pic>
      <p:pic>
        <p:nvPicPr>
          <p:cNvPr id="2778" name="đá">
            <a:hlinkClick r:id="rId6" action="ppaction://hlinksldjump"/>
            <a:extLst>
              <a:ext uri="{FF2B5EF4-FFF2-40B4-BE49-F238E27FC236}">
                <a16:creationId xmlns:a16="http://schemas.microsoft.com/office/drawing/2014/main" id="{D206CC8A-D824-4208-87DE-EF118AD717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19496" y="1182216"/>
            <a:ext cx="674028" cy="379907"/>
          </a:xfrm>
          <a:prstGeom prst="rect">
            <a:avLst/>
          </a:prstGeom>
        </p:spPr>
      </p:pic>
      <p:pic>
        <p:nvPicPr>
          <p:cNvPr id="2779" name="vũng nước">
            <a:hlinkClick r:id="rId9" action="ppaction://hlinksldjump"/>
            <a:extLst>
              <a:ext uri="{FF2B5EF4-FFF2-40B4-BE49-F238E27FC236}">
                <a16:creationId xmlns:a16="http://schemas.microsoft.com/office/drawing/2014/main" id="{7D65C30E-499E-43F6-9969-1844E32D696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5400000">
            <a:off x="1057034" y="1136441"/>
            <a:ext cx="611786" cy="522312"/>
          </a:xfrm>
          <a:prstGeom prst="rect">
            <a:avLst/>
          </a:prstGeom>
        </p:spPr>
      </p:pic>
      <p:pic>
        <p:nvPicPr>
          <p:cNvPr id="2780" name="cây">
            <a:hlinkClick r:id="rId12" action="ppaction://hlinksldjump"/>
            <a:extLst>
              <a:ext uri="{FF2B5EF4-FFF2-40B4-BE49-F238E27FC236}">
                <a16:creationId xmlns:a16="http://schemas.microsoft.com/office/drawing/2014/main" id="{59F6F28E-7DDD-4FAF-BEDB-1FDFC731BD4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458610" y="2923704"/>
            <a:ext cx="969080" cy="311867"/>
          </a:xfrm>
          <a:prstGeom prst="rect">
            <a:avLst/>
          </a:prstGeom>
        </p:spPr>
      </p:pic>
      <p:pic>
        <p:nvPicPr>
          <p:cNvPr id="2782" name="cuối cùng">
            <a:hlinkClick r:id="rId15" action="ppaction://hlinksldjump"/>
            <a:extLst>
              <a:ext uri="{FF2B5EF4-FFF2-40B4-BE49-F238E27FC236}">
                <a16:creationId xmlns:a16="http://schemas.microsoft.com/office/drawing/2014/main" id="{5C8E0916-90A0-49C4-9DFC-9325239E1F5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4123924" y="4147800"/>
            <a:ext cx="465171" cy="4770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D150F20-8D73-4742-87B5-0BBE1B763DAC}"/>
              </a:ext>
            </a:extLst>
          </p:cNvPr>
          <p:cNvGrpSpPr/>
          <p:nvPr/>
        </p:nvGrpSpPr>
        <p:grpSpPr>
          <a:xfrm>
            <a:off x="8889431" y="2923704"/>
            <a:ext cx="3049643" cy="2054375"/>
            <a:chOff x="9022937" y="2570524"/>
            <a:chExt cx="3049643" cy="2054375"/>
          </a:xfrm>
        </p:grpSpPr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C0B0CC18-55ED-4C6A-8D77-C8C9D70AFBCA}"/>
                </a:ext>
              </a:extLst>
            </p:cNvPr>
            <p:cNvSpPr/>
            <p:nvPr/>
          </p:nvSpPr>
          <p:spPr>
            <a:xfrm>
              <a:off x="9022937" y="2570524"/>
              <a:ext cx="3049643" cy="2054375"/>
            </a:xfrm>
            <a:prstGeom prst="cloud">
              <a:avLst/>
            </a:prstGeom>
            <a:solidFill>
              <a:schemeClr val="bg1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164F83-9CC1-47A1-B174-BCFB8A794717}"/>
                </a:ext>
              </a:extLst>
            </p:cNvPr>
            <p:cNvSpPr txBox="1"/>
            <p:nvPr/>
          </p:nvSpPr>
          <p:spPr>
            <a:xfrm>
              <a:off x="9266072" y="2844523"/>
              <a:ext cx="271166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Cảm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ơn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bạn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đã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giúp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mình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trở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về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nhà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nhé</a:t>
              </a:r>
              <a:r>
                <a:rPr lang="en-US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!</a:t>
              </a:r>
            </a:p>
          </p:txBody>
        </p:sp>
      </p:grpSp>
      <p:pic>
        <p:nvPicPr>
          <p:cNvPr id="1946" name="Graphic 1945">
            <a:extLst>
              <a:ext uri="{FF2B5EF4-FFF2-40B4-BE49-F238E27FC236}">
                <a16:creationId xmlns:a16="http://schemas.microsoft.com/office/drawing/2014/main" id="{95F99BB2-4ACA-48A8-85CC-9513DD95B4D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65270" y="1596671"/>
            <a:ext cx="922180" cy="113150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CDFF675B-911D-4F92-9E17-B485C4122304}"/>
              </a:ext>
            </a:extLst>
          </p:cNvPr>
          <p:cNvGrpSpPr/>
          <p:nvPr/>
        </p:nvGrpSpPr>
        <p:grpSpPr>
          <a:xfrm>
            <a:off x="7696638" y="38997"/>
            <a:ext cx="3605664" cy="1019656"/>
            <a:chOff x="7696638" y="38997"/>
            <a:chExt cx="3605664" cy="1019656"/>
          </a:xfrm>
        </p:grpSpPr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92B07C31-DC8B-49A4-81D6-1639DAC53AC7}"/>
                </a:ext>
              </a:extLst>
            </p:cNvPr>
            <p:cNvSpPr/>
            <p:nvPr/>
          </p:nvSpPr>
          <p:spPr>
            <a:xfrm>
              <a:off x="7696638" y="38997"/>
              <a:ext cx="3605664" cy="1019656"/>
            </a:xfrm>
            <a:prstGeom prst="rightArrow">
              <a:avLst>
                <a:gd name="adj1" fmla="val 54123"/>
                <a:gd name="adj2" fmla="val 61165"/>
              </a:avLst>
            </a:prstGeom>
            <a:solidFill>
              <a:srgbClr val="FFFF0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hlinkClick r:id="rId20" action="ppaction://hlinksldjump"/>
              <a:extLst>
                <a:ext uri="{FF2B5EF4-FFF2-40B4-BE49-F238E27FC236}">
                  <a16:creationId xmlns:a16="http://schemas.microsoft.com/office/drawing/2014/main" id="{B63DB6C5-C02E-47C7-B8F0-3F462501290D}"/>
                </a:ext>
              </a:extLst>
            </p:cNvPr>
            <p:cNvSpPr txBox="1"/>
            <p:nvPr/>
          </p:nvSpPr>
          <p:spPr>
            <a:xfrm>
              <a:off x="7696638" y="284679"/>
              <a:ext cx="3481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iny" panose="02000903060500060000" pitchFamily="2" charset="0"/>
                  <a:cs typeface="Calibri" panose="020F0502020204030204" pitchFamily="34" charset="0"/>
                </a:rPr>
                <a:t>Kết</a:t>
              </a:r>
              <a:r>
                <a:rPr lang="en-US" sz="2800" dirty="0">
                  <a:latin typeface="Coiny" panose="02000903060500060000" pitchFamily="2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oiny" panose="02000903060500060000" pitchFamily="2" charset="0"/>
                  <a:cs typeface="Calibri" panose="020F0502020204030204" pitchFamily="34" charset="0"/>
                </a:rPr>
                <a:t>thúc</a:t>
              </a:r>
              <a:r>
                <a:rPr lang="en-US" sz="2800" dirty="0">
                  <a:latin typeface="Coiny" panose="02000903060500060000" pitchFamily="2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oiny" panose="02000903060500060000" pitchFamily="2" charset="0"/>
                  <a:cs typeface="Calibri" panose="020F0502020204030204" pitchFamily="34" charset="0"/>
                </a:rPr>
                <a:t>trò</a:t>
              </a:r>
              <a:r>
                <a:rPr lang="en-US" sz="2800" dirty="0">
                  <a:latin typeface="Coiny" panose="02000903060500060000" pitchFamily="2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latin typeface="Coiny" panose="02000903060500060000" pitchFamily="2" charset="0"/>
                  <a:cs typeface="Calibri" panose="020F0502020204030204" pitchFamily="34" charset="0"/>
                </a:rPr>
                <a:t>chơi</a:t>
              </a:r>
              <a:endParaRPr lang="en-US" sz="2800" dirty="0">
                <a:latin typeface="Coiny" panose="02000903060500060000" pitchFamily="2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97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81481E-6 L 1.45833E-6 0.00046 L 0.0181 -0.00186 L 0.05169 -0.00371 C 0.05325 -0.00394 0.0539 -0.00834 0.05508 -0.01065 C 0.05651 -0.0132 0.05807 -0.01528 0.0595 -0.01783 C 0.05976 -0.0213 0.06002 -0.02477 0.06029 -0.02848 C 0.06055 -0.03056 0.0612 -0.03288 0.0612 -0.03542 C 0.0612 -0.04538 0.06055 -0.05533 0.06029 -0.06551 C 0.06002 -0.09468 0.06068 -0.12825 0.05859 -0.15903 C 0.05833 -0.16181 0.05807 -0.16482 0.05768 -0.16783 C 0.05859 -0.17755 0.05911 -0.18797 0.06029 -0.19792 C 0.06081 -0.20186 0.0625 -0.20487 0.06458 -0.20487 C 0.08216 -0.20579 0.09974 -0.20579 0.11719 -0.20672 C 0.13815 -0.20533 0.14284 -0.22176 0.14909 -0.19954 C 0.14974 -0.19723 0.15039 -0.19491 0.15091 -0.1926 C 0.15156 -0.18959 0.15208 -0.18658 0.1526 -0.1838 C 0.15312 -0.17547 0.15377 -0.16713 0.1543 -0.15903 C 0.15469 -0.15417 0.15508 -0.14954 0.15521 -0.14491 C 0.15625 -0.08658 0.15599 -0.06482 0.15599 -0.0125 L 0.15599 -0.01227 " pathEditMode="relative" rAng="0" ptsTypes="AAAAAAAAAAAAAAAAAAAAA">
                                      <p:cBhvr>
                                        <p:cTn id="6" dur="2500" fill="hold"/>
                                        <p:tgtEl>
                                          <p:spTgt spid="19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99" y="-10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2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7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7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99 -0.01227 L 0.15599 -0.01204 C 0.15612 -0.00347 0.1569 0.05324 0.15847 0.06504 C 0.15873 0.06643 0.16081 0.0662 0.16198 0.06666 C 0.16276 0.07338 0.16328 0.0794 0.16459 0.08588 C 0.16472 0.0868 0.1655 0.08773 0.16628 0.08865 C 0.17044 0.09259 0.17097 0.09236 0.17578 0.09328 C 0.17748 0.09352 0.17917 0.09421 0.18086 0.09421 C 0.21875 0.09815 0.21133 0.09699 0.25417 0.09815 C 0.25821 0.09838 0.26224 0.09907 0.26628 0.09907 C 0.29844 0.09907 0.28946 0.10324 0.30248 0.09606 C 0.303 0.09398 0.30339 0.09166 0.30417 0.08935 C 0.30482 0.0875 0.30599 0.08588 0.30677 0.08379 C 0.30716 0.08287 0.30729 0.08171 0.30768 0.08102 C 0.30729 0.07176 0.30729 0.06227 0.30677 0.05254 C 0.30664 0.05162 0.30599 0.05092 0.30586 0.05 C 0.30547 0.0449 0.30534 0.04004 0.30508 0.03495 C 0.30638 0.00347 0.30586 0.02083 0.30586 -0.0176 L 0.30586 -0.0176 " pathEditMode="relative" rAng="0" ptsTypes="AAAAAAAAAAAAAAAAAAA">
                                      <p:cBhvr>
                                        <p:cTn id="16" dur="2000" fill="hold"/>
                                        <p:tgtEl>
                                          <p:spTgt spid="19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78" y="534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7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7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80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7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638 -0.02871 L 0.30638 -0.02871 C 0.30781 -0.05347 0.30729 -0.03565 0.30638 -0.06551 C 0.30521 -0.10486 0.30938 -0.0919 0.30391 -0.10695 C 0.30417 -0.11459 0.30417 -0.12222 0.30469 -0.12986 C 0.30482 -0.13148 0.30508 -0.1331 0.3056 -0.13449 C 0.30651 -0.13727 0.30781 -0.13959 0.30899 -0.14213 C 0.30977 -0.14375 0.31081 -0.14514 0.31159 -0.14676 C 0.31459 -0.15324 0.31172 -0.15047 0.31589 -0.15278 C 0.3168 -0.1544 0.31732 -0.15672 0.31849 -0.15741 C 0.32123 -0.15926 0.32709 -0.16042 0.32709 -0.16042 L 0.38229 -0.15903 C 0.3849 -0.1588 0.38685 -0.15486 0.38919 -0.15278 L 0.39271 -0.14977 C 0.39323 -0.14676 0.39362 -0.14352 0.3944 -0.14051 C 0.39883 -0.125 0.39571 -0.14352 0.39779 -0.12847 C 0.39805 -0.1206 0.39805 -0.11297 0.3987 -0.10533 C 0.39896 -0.10209 0.40039 -0.0963 0.40039 -0.0963 C 0.40104 -0.06759 0.4013 -0.03889 0.40209 -0.01042 C 0.40222 -0.0088 0.40287 -0.00741 0.403 -0.00579 C 0.40352 0.00185 0.40339 0.00949 0.40391 0.01713 C 0.40404 0.01921 0.40443 0.02129 0.40469 0.02338 C 0.40521 0.02685 0.40586 0.03055 0.40651 0.03403 C 0.40612 0.08657 0.40612 0.13935 0.4056 0.1919 C 0.4056 0.19398 0.40482 0.19583 0.40469 0.19791 C 0.403 0.22037 0.40508 0.20833 0.403 0.21944 C 0.40274 0.22963 0.40287 0.24004 0.40209 0.25 C 0.40183 0.25486 0.40039 0.25926 0.39961 0.26389 L 0.3987 0.26852 C 0.3974 0.27523 0.39753 0.27731 0.39518 0.28217 C 0.3944 0.28403 0.39375 0.28588 0.39271 0.2868 C 0.39128 0.28796 0.38972 0.28773 0.38828 0.28842 C 0.38724 0.28889 0.38607 0.28935 0.3849 0.29004 C 0.37774 0.28935 0.37044 0.28935 0.36328 0.28842 C 0.36237 0.28819 0.36159 0.28727 0.36081 0.2868 C 0.35847 0.28611 0.35612 0.28611 0.35391 0.28541 C 0.35274 0.28495 0.35156 0.28403 0.35039 0.28379 C 0.34844 0.28356 0.34636 0.28379 0.3444 0.28379 L 0.3444 0.28379 " pathEditMode="relative" ptsTypes="AAAAAAAAAAAAAAAAAAAAAAAAAAAAAAAAAAAAAAA">
                                      <p:cBhvr>
                                        <p:cTn id="26" dur="2000" fill="hold"/>
                                        <p:tgtEl>
                                          <p:spTgt spid="19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78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7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44 0.28403 L 0.3444 0.28426 C 0.3418 0.28241 0.33933 0.28033 0.33659 0.27871 C 0.33516 0.27778 0.33373 0.27755 0.33229 0.27755 C 0.32331 0.27755 0.31446 0.27917 0.3056 0.28033 C 0.30443 0.28056 0.30274 0.2801 0.30209 0.28125 C 0.30104 0.28357 0.30143 0.28681 0.3013 0.28936 C 0.30091 0.29329 0.30078 0.29746 0.30039 0.30139 C 0.30026 0.30278 0.29974 0.30394 0.29948 0.30533 C 0.29922 0.30741 0.29896 0.30973 0.2987 0.31181 C 0.29844 0.34653 0.29779 0.38102 0.29779 0.41551 C 0.29779 0.43033 0.29505 0.44653 0.2987 0.46042 C 0.29883 0.46135 0.31393 0.45834 0.31589 0.45787 L 0.33919 0.46042 C 0.34115 0.46088 0.34323 0.46181 0.34518 0.46181 C 0.35013 0.4625 0.35495 0.46273 0.3599 0.46343 C 0.35794 0.50648 0.35755 0.4963 0.35899 0.53889 C 0.35912 0.54283 0.35951 0.54699 0.3599 0.55093 C 0.36042 0.55625 0.36159 0.56667 0.36159 0.5669 C 0.36185 0.57477 0.36146 0.58264 0.3625 0.59074 C 0.36263 0.59213 0.36406 0.59329 0.36511 0.59329 C 0.37709 0.59445 0.38919 0.59422 0.4013 0.59445 C 0.403 0.59537 0.40469 0.59699 0.40638 0.59699 C 0.40951 0.59792 0.41276 0.59792 0.41589 0.59861 C 0.41849 0.59908 0.4211 0.59954 0.4237 0.60023 L 0.5737 0.59699 L 0.61081 0.59607 C 0.61446 0.59584 0.62539 0.5926 0.628 0.5919 C 0.63633 0.59028 0.63203 0.59098 0.64102 0.58936 C 0.64662 0.58681 0.66081 0.58056 0.66341 0.57986 L 0.67031 0.57871 C 0.67175 0.57732 0.67305 0.5757 0.67461 0.57477 C 0.68086 0.57037 0.68763 0.56806 0.69362 0.56273 C 0.6961 0.56042 0.6987 0.55811 0.7013 0.55625 C 0.70417 0.55394 0.70716 0.55301 0.7099 0.55093 C 0.71354 0.54815 0.7168 0.54445 0.72031 0.54144 C 0.73216 0.53102 0.72383 0.53866 0.73412 0.52963 C 0.73555 0.52824 0.73711 0.52732 0.73841 0.5257 C 0.73985 0.52385 0.74128 0.52223 0.74271 0.52014 C 0.74466 0.51806 0.74675 0.51621 0.7487 0.51343 C 0.75222 0.50949 0.7556 0.50486 0.75912 0.50047 C 0.76237 0.4963 0.76576 0.4919 0.76862 0.48727 C 0.77005 0.48473 0.77149 0.48195 0.77292 0.47917 C 0.77357 0.47801 0.77396 0.47616 0.77461 0.47523 C 0.77565 0.47315 0.77696 0.47176 0.77813 0.46991 C 0.77878 0.46875 0.77917 0.46713 0.77982 0.46598 C 0.7806 0.46459 0.78164 0.46343 0.78242 0.46181 C 0.78334 0.46042 0.78503 0.45648 0.78503 0.45672 L 0.78503 0.45648 " pathEditMode="relative" rAng="0" ptsTypes="AAAAAAAAAAAAAAAAAAAAAAAAAAAAAAAAAAAAAAAAAAAAAAAAA">
                                      <p:cBhvr>
                                        <p:cTn id="36" dur="2000" fill="hold"/>
                                        <p:tgtEl>
                                          <p:spTgt spid="19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48" y="154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19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8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533C84-413F-449A-B559-B47D175C9C9C}"/>
              </a:ext>
            </a:extLst>
          </p:cNvPr>
          <p:cNvGrpSpPr/>
          <p:nvPr/>
        </p:nvGrpSpPr>
        <p:grpSpPr>
          <a:xfrm>
            <a:off x="3554639" y="86925"/>
            <a:ext cx="7145029" cy="4783756"/>
            <a:chOff x="6362693" y="362006"/>
            <a:chExt cx="3114102" cy="4519819"/>
          </a:xfrm>
        </p:grpSpPr>
        <p:grpSp>
          <p:nvGrpSpPr>
            <p:cNvPr id="19" name="组合 6">
              <a:extLst>
                <a:ext uri="{FF2B5EF4-FFF2-40B4-BE49-F238E27FC236}">
                  <a16:creationId xmlns:a16="http://schemas.microsoft.com/office/drawing/2014/main" id="{2D3D3D96-65D3-4CE8-9B8C-D1E69150DC88}"/>
                </a:ext>
              </a:extLst>
            </p:cNvPr>
            <p:cNvGrpSpPr/>
            <p:nvPr/>
          </p:nvGrpSpPr>
          <p:grpSpPr>
            <a:xfrm>
              <a:off x="6378273" y="1282490"/>
              <a:ext cx="3083430" cy="3599335"/>
              <a:chOff x="1249363" y="868048"/>
              <a:chExt cx="9126536" cy="53533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矩形 11">
                <a:extLst>
                  <a:ext uri="{FF2B5EF4-FFF2-40B4-BE49-F238E27FC236}">
                    <a16:creationId xmlns:a16="http://schemas.microsoft.com/office/drawing/2014/main" id="{0EBEE8E8-F4F7-41DC-94FD-EEA1B11A9305}"/>
                  </a:ext>
                </a:extLst>
              </p:cNvPr>
              <p:cNvSpPr/>
              <p:nvPr/>
            </p:nvSpPr>
            <p:spPr>
              <a:xfrm>
                <a:off x="1249363" y="868048"/>
                <a:ext cx="9126536" cy="53533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12">
                <a:extLst>
                  <a:ext uri="{FF2B5EF4-FFF2-40B4-BE49-F238E27FC236}">
                    <a16:creationId xmlns:a16="http://schemas.microsoft.com/office/drawing/2014/main" id="{A78E7E37-0473-4F1C-AC93-D3DAB47A52EF}"/>
                  </a:ext>
                </a:extLst>
              </p:cNvPr>
              <p:cNvSpPr/>
              <p:nvPr/>
            </p:nvSpPr>
            <p:spPr>
              <a:xfrm>
                <a:off x="1613648" y="1082203"/>
                <a:ext cx="8433138" cy="49675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83E1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5" name="直接连接符 8">
              <a:extLst>
                <a:ext uri="{FF2B5EF4-FFF2-40B4-BE49-F238E27FC236}">
                  <a16:creationId xmlns:a16="http://schemas.microsoft.com/office/drawing/2014/main" id="{FEC5F0C0-3B86-4811-B358-283B8AE169C8}"/>
                </a:ext>
              </a:extLst>
            </p:cNvPr>
            <p:cNvCxnSpPr/>
            <p:nvPr/>
          </p:nvCxnSpPr>
          <p:spPr>
            <a:xfrm flipV="1">
              <a:off x="6362693" y="680236"/>
              <a:ext cx="1725666" cy="6022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9">
              <a:extLst>
                <a:ext uri="{FF2B5EF4-FFF2-40B4-BE49-F238E27FC236}">
                  <a16:creationId xmlns:a16="http://schemas.microsoft.com/office/drawing/2014/main" id="{B91C31B9-0CAA-4F30-A85B-4B7B285CD950}"/>
                </a:ext>
              </a:extLst>
            </p:cNvPr>
            <p:cNvCxnSpPr/>
            <p:nvPr/>
          </p:nvCxnSpPr>
          <p:spPr>
            <a:xfrm flipH="1" flipV="1">
              <a:off x="7751129" y="663134"/>
              <a:ext cx="1725666" cy="6022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10">
              <a:extLst>
                <a:ext uri="{FF2B5EF4-FFF2-40B4-BE49-F238E27FC236}">
                  <a16:creationId xmlns:a16="http://schemas.microsoft.com/office/drawing/2014/main" id="{37425E6D-3E47-4A44-8094-D81C1A64442F}"/>
                </a:ext>
              </a:extLst>
            </p:cNvPr>
            <p:cNvSpPr/>
            <p:nvPr/>
          </p:nvSpPr>
          <p:spPr>
            <a:xfrm>
              <a:off x="7705692" y="362006"/>
              <a:ext cx="440475" cy="776497"/>
            </a:xfrm>
            <a:prstGeom prst="ellipse">
              <a:avLst/>
            </a:prstGeom>
            <a:solidFill>
              <a:srgbClr val="FFA400"/>
            </a:solidFill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">
            <a:extLst>
              <a:ext uri="{FF2B5EF4-FFF2-40B4-BE49-F238E27FC236}">
                <a16:creationId xmlns:a16="http://schemas.microsoft.com/office/drawing/2014/main" id="{CE4B9917-223B-4425-9222-0FA6F2638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" y="3528783"/>
            <a:ext cx="122301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CCBE0-5CEB-4CAD-A6EC-0814FF0B33D6}"/>
              </a:ext>
            </a:extLst>
          </p:cNvPr>
          <p:cNvSpPr txBox="1"/>
          <p:nvPr/>
        </p:nvSpPr>
        <p:spPr>
          <a:xfrm>
            <a:off x="4143767" y="2579535"/>
            <a:ext cx="4046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Calibri" panose="020F0502020204030204" pitchFamily="34" charset="0"/>
                <a:cs typeface="Calibri" panose="020F0502020204030204" pitchFamily="34" charset="0"/>
              </a:rPr>
              <a:t>1,25 x 10 =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A6574B0-E0DA-44D3-B5BD-2EEE28C803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168" y="1933072"/>
            <a:ext cx="1647784" cy="235100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1159E-4DF2-4EA3-AC62-BA5B46BE0E72}"/>
              </a:ext>
            </a:extLst>
          </p:cNvPr>
          <p:cNvSpPr txBox="1"/>
          <p:nvPr/>
        </p:nvSpPr>
        <p:spPr>
          <a:xfrm>
            <a:off x="8110769" y="2557689"/>
            <a:ext cx="1974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12,5</a:t>
            </a:r>
          </a:p>
        </p:txBody>
      </p:sp>
      <p:pic>
        <p:nvPicPr>
          <p:cNvPr id="11" name="Picture 10" descr="A drawing of a cat&#10;&#10;Description automatically generated with low confidence">
            <a:extLst>
              <a:ext uri="{FF2B5EF4-FFF2-40B4-BE49-F238E27FC236}">
                <a16:creationId xmlns:a16="http://schemas.microsoft.com/office/drawing/2014/main" id="{3B650689-6E3B-4E05-9AFA-263C7143BD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7521" y="1127915"/>
            <a:ext cx="5694314" cy="569431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7074AC8-2492-4DD5-AC12-DC2F0F8429B2}"/>
              </a:ext>
            </a:extLst>
          </p:cNvPr>
          <p:cNvGrpSpPr/>
          <p:nvPr/>
        </p:nvGrpSpPr>
        <p:grpSpPr>
          <a:xfrm>
            <a:off x="10373710" y="5612525"/>
            <a:ext cx="1576552" cy="1136131"/>
            <a:chOff x="10373710" y="5612525"/>
            <a:chExt cx="1576552" cy="1136131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464E6C0-2170-47C0-A8B8-AD17F7A032BB}"/>
                </a:ext>
              </a:extLst>
            </p:cNvPr>
            <p:cNvSpPr/>
            <p:nvPr/>
          </p:nvSpPr>
          <p:spPr>
            <a:xfrm flipH="1">
              <a:off x="10373710" y="5612525"/>
              <a:ext cx="1576552" cy="1136131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hlinkClick r:id="rId7" action="ppaction://hlinksldjump"/>
              <a:extLst>
                <a:ext uri="{FF2B5EF4-FFF2-40B4-BE49-F238E27FC236}">
                  <a16:creationId xmlns:a16="http://schemas.microsoft.com/office/drawing/2014/main" id="{5EB7C69C-4709-4509-9D01-F7159E1AACB1}"/>
                </a:ext>
              </a:extLst>
            </p:cNvPr>
            <p:cNvSpPr txBox="1"/>
            <p:nvPr/>
          </p:nvSpPr>
          <p:spPr>
            <a:xfrm>
              <a:off x="10510345" y="5944686"/>
              <a:ext cx="1439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iny" panose="02000903060500060000" pitchFamily="2" charset="0"/>
                </a:rPr>
                <a:t>Trở</a:t>
              </a:r>
              <a:r>
                <a:rPr lang="en-US" sz="2800" dirty="0">
                  <a:latin typeface="Coiny" panose="02000903060500060000" pitchFamily="2" charset="0"/>
                </a:rPr>
                <a:t> </a:t>
              </a:r>
              <a:r>
                <a:rPr lang="en-US" sz="2800" dirty="0" err="1">
                  <a:latin typeface="Coiny" panose="02000903060500060000" pitchFamily="2" charset="0"/>
                </a:rPr>
                <a:t>về</a:t>
              </a:r>
              <a:endParaRPr lang="en-US" sz="2800" dirty="0">
                <a:latin typeface="Coiny" panose="0200090306050006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6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533C84-413F-449A-B559-B47D175C9C9C}"/>
              </a:ext>
            </a:extLst>
          </p:cNvPr>
          <p:cNvGrpSpPr/>
          <p:nvPr/>
        </p:nvGrpSpPr>
        <p:grpSpPr>
          <a:xfrm>
            <a:off x="3868883" y="0"/>
            <a:ext cx="7175170" cy="5167050"/>
            <a:chOff x="6362693" y="362006"/>
            <a:chExt cx="3114102" cy="4519819"/>
          </a:xfrm>
        </p:grpSpPr>
        <p:grpSp>
          <p:nvGrpSpPr>
            <p:cNvPr id="19" name="组合 6">
              <a:extLst>
                <a:ext uri="{FF2B5EF4-FFF2-40B4-BE49-F238E27FC236}">
                  <a16:creationId xmlns:a16="http://schemas.microsoft.com/office/drawing/2014/main" id="{2D3D3D96-65D3-4CE8-9B8C-D1E69150DC88}"/>
                </a:ext>
              </a:extLst>
            </p:cNvPr>
            <p:cNvGrpSpPr/>
            <p:nvPr/>
          </p:nvGrpSpPr>
          <p:grpSpPr>
            <a:xfrm>
              <a:off x="6378273" y="1282490"/>
              <a:ext cx="3083430" cy="3599335"/>
              <a:chOff x="1249363" y="868048"/>
              <a:chExt cx="9126536" cy="53533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矩形 11">
                <a:extLst>
                  <a:ext uri="{FF2B5EF4-FFF2-40B4-BE49-F238E27FC236}">
                    <a16:creationId xmlns:a16="http://schemas.microsoft.com/office/drawing/2014/main" id="{0EBEE8E8-F4F7-41DC-94FD-EEA1B11A9305}"/>
                  </a:ext>
                </a:extLst>
              </p:cNvPr>
              <p:cNvSpPr/>
              <p:nvPr/>
            </p:nvSpPr>
            <p:spPr>
              <a:xfrm>
                <a:off x="1249363" y="868048"/>
                <a:ext cx="9126536" cy="53533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12">
                <a:extLst>
                  <a:ext uri="{FF2B5EF4-FFF2-40B4-BE49-F238E27FC236}">
                    <a16:creationId xmlns:a16="http://schemas.microsoft.com/office/drawing/2014/main" id="{A78E7E37-0473-4F1C-AC93-D3DAB47A52EF}"/>
                  </a:ext>
                </a:extLst>
              </p:cNvPr>
              <p:cNvSpPr/>
              <p:nvPr/>
            </p:nvSpPr>
            <p:spPr>
              <a:xfrm>
                <a:off x="1613648" y="1082203"/>
                <a:ext cx="8433138" cy="49675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83E1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5" name="直接连接符 8">
              <a:extLst>
                <a:ext uri="{FF2B5EF4-FFF2-40B4-BE49-F238E27FC236}">
                  <a16:creationId xmlns:a16="http://schemas.microsoft.com/office/drawing/2014/main" id="{FEC5F0C0-3B86-4811-B358-283B8AE169C8}"/>
                </a:ext>
              </a:extLst>
            </p:cNvPr>
            <p:cNvCxnSpPr/>
            <p:nvPr/>
          </p:nvCxnSpPr>
          <p:spPr>
            <a:xfrm flipV="1">
              <a:off x="6362693" y="680236"/>
              <a:ext cx="1725666" cy="6022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9">
              <a:extLst>
                <a:ext uri="{FF2B5EF4-FFF2-40B4-BE49-F238E27FC236}">
                  <a16:creationId xmlns:a16="http://schemas.microsoft.com/office/drawing/2014/main" id="{B91C31B9-0CAA-4F30-A85B-4B7B285CD950}"/>
                </a:ext>
              </a:extLst>
            </p:cNvPr>
            <p:cNvCxnSpPr/>
            <p:nvPr/>
          </p:nvCxnSpPr>
          <p:spPr>
            <a:xfrm flipH="1" flipV="1">
              <a:off x="7751129" y="663134"/>
              <a:ext cx="1725666" cy="6022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10">
              <a:extLst>
                <a:ext uri="{FF2B5EF4-FFF2-40B4-BE49-F238E27FC236}">
                  <a16:creationId xmlns:a16="http://schemas.microsoft.com/office/drawing/2014/main" id="{37425E6D-3E47-4A44-8094-D81C1A64442F}"/>
                </a:ext>
              </a:extLst>
            </p:cNvPr>
            <p:cNvSpPr/>
            <p:nvPr/>
          </p:nvSpPr>
          <p:spPr>
            <a:xfrm>
              <a:off x="7858432" y="362006"/>
              <a:ext cx="287735" cy="547474"/>
            </a:xfrm>
            <a:prstGeom prst="ellipse">
              <a:avLst/>
            </a:prstGeom>
            <a:solidFill>
              <a:srgbClr val="FFA400"/>
            </a:solidFill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3" name="图片 3">
            <a:extLst>
              <a:ext uri="{FF2B5EF4-FFF2-40B4-BE49-F238E27FC236}">
                <a16:creationId xmlns:a16="http://schemas.microsoft.com/office/drawing/2014/main" id="{CE4B9917-223B-4425-9222-0FA6F2638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" y="3429000"/>
            <a:ext cx="122301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CCBE0-5CEB-4CAD-A6EC-0814FF0B33D6}"/>
              </a:ext>
            </a:extLst>
          </p:cNvPr>
          <p:cNvSpPr txBox="1"/>
          <p:nvPr/>
        </p:nvSpPr>
        <p:spPr>
          <a:xfrm>
            <a:off x="4449202" y="2487661"/>
            <a:ext cx="441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0,2 x 10 =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A6574B0-E0DA-44D3-B5BD-2EEE28C803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34" y="2059582"/>
            <a:ext cx="1551193" cy="2213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1159E-4DF2-4EA3-AC62-BA5B46BE0E72}"/>
              </a:ext>
            </a:extLst>
          </p:cNvPr>
          <p:cNvSpPr txBox="1"/>
          <p:nvPr/>
        </p:nvSpPr>
        <p:spPr>
          <a:xfrm>
            <a:off x="8526457" y="2404536"/>
            <a:ext cx="13869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074AC8-2492-4DD5-AC12-DC2F0F8429B2}"/>
              </a:ext>
            </a:extLst>
          </p:cNvPr>
          <p:cNvGrpSpPr/>
          <p:nvPr/>
        </p:nvGrpSpPr>
        <p:grpSpPr>
          <a:xfrm>
            <a:off x="10335610" y="5593475"/>
            <a:ext cx="1576552" cy="1136131"/>
            <a:chOff x="10373710" y="5612525"/>
            <a:chExt cx="1576552" cy="1136131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464E6C0-2170-47C0-A8B8-AD17F7A032BB}"/>
                </a:ext>
              </a:extLst>
            </p:cNvPr>
            <p:cNvSpPr/>
            <p:nvPr/>
          </p:nvSpPr>
          <p:spPr>
            <a:xfrm flipH="1">
              <a:off x="10373710" y="5612525"/>
              <a:ext cx="1576552" cy="1136131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5EB7C69C-4709-4509-9D01-F7159E1AACB1}"/>
                </a:ext>
              </a:extLst>
            </p:cNvPr>
            <p:cNvSpPr txBox="1"/>
            <p:nvPr/>
          </p:nvSpPr>
          <p:spPr>
            <a:xfrm>
              <a:off x="10510345" y="5944686"/>
              <a:ext cx="1439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iny" panose="02000903060500060000" pitchFamily="2" charset="0"/>
                </a:rPr>
                <a:t>Trở</a:t>
              </a:r>
              <a:r>
                <a:rPr lang="en-US" sz="2800" dirty="0">
                  <a:latin typeface="Coiny" panose="02000903060500060000" pitchFamily="2" charset="0"/>
                </a:rPr>
                <a:t> </a:t>
              </a:r>
              <a:r>
                <a:rPr lang="en-US" sz="2800" dirty="0" err="1">
                  <a:latin typeface="Coiny" panose="02000903060500060000" pitchFamily="2" charset="0"/>
                </a:rPr>
                <a:t>về</a:t>
              </a:r>
              <a:endParaRPr lang="en-US" sz="2800" dirty="0">
                <a:latin typeface="Coiny" panose="02000903060500060000" pitchFamily="2" charset="0"/>
              </a:endParaRPr>
            </a:p>
          </p:txBody>
        </p:sp>
      </p:grpSp>
      <p:pic>
        <p:nvPicPr>
          <p:cNvPr id="2050" name="Picture 2" descr="Reaction pack elephant GIF on GIFER - by Mobandis">
            <a:extLst>
              <a:ext uri="{FF2B5EF4-FFF2-40B4-BE49-F238E27FC236}">
                <a16:creationId xmlns:a16="http://schemas.microsoft.com/office/drawing/2014/main" id="{2596492F-DEFA-4BCE-908E-E2B5594EBD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6986" y="2296638"/>
            <a:ext cx="4421553" cy="442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79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533C84-413F-449A-B559-B47D175C9C9C}"/>
              </a:ext>
            </a:extLst>
          </p:cNvPr>
          <p:cNvGrpSpPr/>
          <p:nvPr/>
        </p:nvGrpSpPr>
        <p:grpSpPr>
          <a:xfrm>
            <a:off x="3871356" y="243739"/>
            <a:ext cx="7802087" cy="4732022"/>
            <a:chOff x="6362693" y="362006"/>
            <a:chExt cx="3114102" cy="4519819"/>
          </a:xfrm>
        </p:grpSpPr>
        <p:grpSp>
          <p:nvGrpSpPr>
            <p:cNvPr id="19" name="组合 6">
              <a:extLst>
                <a:ext uri="{FF2B5EF4-FFF2-40B4-BE49-F238E27FC236}">
                  <a16:creationId xmlns:a16="http://schemas.microsoft.com/office/drawing/2014/main" id="{2D3D3D96-65D3-4CE8-9B8C-D1E69150DC88}"/>
                </a:ext>
              </a:extLst>
            </p:cNvPr>
            <p:cNvGrpSpPr/>
            <p:nvPr/>
          </p:nvGrpSpPr>
          <p:grpSpPr>
            <a:xfrm>
              <a:off x="6378273" y="1282490"/>
              <a:ext cx="3083430" cy="3599335"/>
              <a:chOff x="1249363" y="868048"/>
              <a:chExt cx="9126536" cy="53533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矩形 11">
                <a:extLst>
                  <a:ext uri="{FF2B5EF4-FFF2-40B4-BE49-F238E27FC236}">
                    <a16:creationId xmlns:a16="http://schemas.microsoft.com/office/drawing/2014/main" id="{0EBEE8E8-F4F7-41DC-94FD-EEA1B11A9305}"/>
                  </a:ext>
                </a:extLst>
              </p:cNvPr>
              <p:cNvSpPr/>
              <p:nvPr/>
            </p:nvSpPr>
            <p:spPr>
              <a:xfrm>
                <a:off x="1249363" y="868048"/>
                <a:ext cx="9126536" cy="53533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12">
                <a:extLst>
                  <a:ext uri="{FF2B5EF4-FFF2-40B4-BE49-F238E27FC236}">
                    <a16:creationId xmlns:a16="http://schemas.microsoft.com/office/drawing/2014/main" id="{A78E7E37-0473-4F1C-AC93-D3DAB47A52EF}"/>
                  </a:ext>
                </a:extLst>
              </p:cNvPr>
              <p:cNvSpPr/>
              <p:nvPr/>
            </p:nvSpPr>
            <p:spPr>
              <a:xfrm>
                <a:off x="1613648" y="1082203"/>
                <a:ext cx="8433138" cy="49675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83E1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5" name="直接连接符 8">
              <a:extLst>
                <a:ext uri="{FF2B5EF4-FFF2-40B4-BE49-F238E27FC236}">
                  <a16:creationId xmlns:a16="http://schemas.microsoft.com/office/drawing/2014/main" id="{FEC5F0C0-3B86-4811-B358-283B8AE169C8}"/>
                </a:ext>
              </a:extLst>
            </p:cNvPr>
            <p:cNvCxnSpPr/>
            <p:nvPr/>
          </p:nvCxnSpPr>
          <p:spPr>
            <a:xfrm flipV="1">
              <a:off x="6362693" y="680236"/>
              <a:ext cx="1725666" cy="6022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9">
              <a:extLst>
                <a:ext uri="{FF2B5EF4-FFF2-40B4-BE49-F238E27FC236}">
                  <a16:creationId xmlns:a16="http://schemas.microsoft.com/office/drawing/2014/main" id="{B91C31B9-0CAA-4F30-A85B-4B7B285CD950}"/>
                </a:ext>
              </a:extLst>
            </p:cNvPr>
            <p:cNvCxnSpPr/>
            <p:nvPr/>
          </p:nvCxnSpPr>
          <p:spPr>
            <a:xfrm flipH="1" flipV="1">
              <a:off x="7751129" y="663134"/>
              <a:ext cx="1725666" cy="6022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10">
              <a:extLst>
                <a:ext uri="{FF2B5EF4-FFF2-40B4-BE49-F238E27FC236}">
                  <a16:creationId xmlns:a16="http://schemas.microsoft.com/office/drawing/2014/main" id="{37425E6D-3E47-4A44-8094-D81C1A64442F}"/>
                </a:ext>
              </a:extLst>
            </p:cNvPr>
            <p:cNvSpPr/>
            <p:nvPr/>
          </p:nvSpPr>
          <p:spPr>
            <a:xfrm>
              <a:off x="7705692" y="362006"/>
              <a:ext cx="268561" cy="602255"/>
            </a:xfrm>
            <a:prstGeom prst="ellipse">
              <a:avLst/>
            </a:prstGeom>
            <a:solidFill>
              <a:srgbClr val="FFA400"/>
            </a:solidFill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3" name="图片 3">
            <a:extLst>
              <a:ext uri="{FF2B5EF4-FFF2-40B4-BE49-F238E27FC236}">
                <a16:creationId xmlns:a16="http://schemas.microsoft.com/office/drawing/2014/main" id="{CE4B9917-223B-4425-9222-0FA6F2638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" y="3431789"/>
            <a:ext cx="122301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CCBE0-5CEB-4CAD-A6EC-0814FF0B33D6}"/>
              </a:ext>
            </a:extLst>
          </p:cNvPr>
          <p:cNvSpPr txBox="1"/>
          <p:nvPr/>
        </p:nvSpPr>
        <p:spPr>
          <a:xfrm>
            <a:off x="4386884" y="2338048"/>
            <a:ext cx="5802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Calibri" panose="020F0502020204030204" pitchFamily="34" charset="0"/>
                <a:cs typeface="Calibri" panose="020F0502020204030204" pitchFamily="34" charset="0"/>
              </a:rPr>
              <a:t>2,9 x 100 =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A6574B0-E0DA-44D3-B5BD-2EEE28C803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271" y="1612402"/>
            <a:ext cx="1766939" cy="2521009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 w="76200" cap="sq">
            <a:noFill/>
            <a:miter lim="800000"/>
          </a:ln>
          <a:effectLst>
            <a:reflection blurRad="12700" stA="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1159E-4DF2-4EA3-AC62-BA5B46BE0E72}"/>
              </a:ext>
            </a:extLst>
          </p:cNvPr>
          <p:cNvSpPr txBox="1"/>
          <p:nvPr/>
        </p:nvSpPr>
        <p:spPr>
          <a:xfrm>
            <a:off x="8975271" y="2264805"/>
            <a:ext cx="2549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Calibri" panose="020F0502020204030204" pitchFamily="34" charset="0"/>
                <a:cs typeface="Calibri" panose="020F0502020204030204" pitchFamily="34" charset="0"/>
              </a:rPr>
              <a:t>290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074AC8-2492-4DD5-AC12-DC2F0F8429B2}"/>
              </a:ext>
            </a:extLst>
          </p:cNvPr>
          <p:cNvGrpSpPr/>
          <p:nvPr/>
        </p:nvGrpSpPr>
        <p:grpSpPr>
          <a:xfrm>
            <a:off x="10373710" y="5612525"/>
            <a:ext cx="1576552" cy="1136131"/>
            <a:chOff x="10373710" y="5612525"/>
            <a:chExt cx="1576552" cy="1136131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464E6C0-2170-47C0-A8B8-AD17F7A032BB}"/>
                </a:ext>
              </a:extLst>
            </p:cNvPr>
            <p:cNvSpPr/>
            <p:nvPr/>
          </p:nvSpPr>
          <p:spPr>
            <a:xfrm flipH="1">
              <a:off x="10373710" y="5612525"/>
              <a:ext cx="1576552" cy="1136131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5EB7C69C-4709-4509-9D01-F7159E1AACB1}"/>
                </a:ext>
              </a:extLst>
            </p:cNvPr>
            <p:cNvSpPr txBox="1"/>
            <p:nvPr/>
          </p:nvSpPr>
          <p:spPr>
            <a:xfrm>
              <a:off x="10510345" y="5944686"/>
              <a:ext cx="1439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iny" panose="02000903060500060000" pitchFamily="2" charset="0"/>
                </a:rPr>
                <a:t>Trở</a:t>
              </a:r>
              <a:r>
                <a:rPr lang="en-US" sz="2800" dirty="0">
                  <a:latin typeface="Coiny" panose="02000903060500060000" pitchFamily="2" charset="0"/>
                </a:rPr>
                <a:t> </a:t>
              </a:r>
              <a:r>
                <a:rPr lang="en-US" sz="2800" dirty="0" err="1">
                  <a:latin typeface="Coiny" panose="02000903060500060000" pitchFamily="2" charset="0"/>
                </a:rPr>
                <a:t>về</a:t>
              </a:r>
              <a:endParaRPr lang="en-US" sz="2800" dirty="0">
                <a:latin typeface="Coiny" panose="02000903060500060000" pitchFamily="2" charset="0"/>
              </a:endParaRPr>
            </a:p>
          </p:txBody>
        </p:sp>
      </p:grpSp>
      <p:pic>
        <p:nvPicPr>
          <p:cNvPr id="3074" name="Picture 2" descr="Top 30 Cartoon Elephant GIFs | Find the best GIF on Gfycat">
            <a:extLst>
              <a:ext uri="{FF2B5EF4-FFF2-40B4-BE49-F238E27FC236}">
                <a16:creationId xmlns:a16="http://schemas.microsoft.com/office/drawing/2014/main" id="{B5D968FC-4E11-4E3B-9E02-B42227F254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7" y="2862899"/>
            <a:ext cx="3792538" cy="379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94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533C84-413F-449A-B559-B47D175C9C9C}"/>
              </a:ext>
            </a:extLst>
          </p:cNvPr>
          <p:cNvGrpSpPr/>
          <p:nvPr/>
        </p:nvGrpSpPr>
        <p:grpSpPr>
          <a:xfrm>
            <a:off x="3930732" y="127761"/>
            <a:ext cx="7053943" cy="5064464"/>
            <a:chOff x="6362693" y="246596"/>
            <a:chExt cx="3114102" cy="4635229"/>
          </a:xfrm>
        </p:grpSpPr>
        <p:grpSp>
          <p:nvGrpSpPr>
            <p:cNvPr id="19" name="组合 6">
              <a:extLst>
                <a:ext uri="{FF2B5EF4-FFF2-40B4-BE49-F238E27FC236}">
                  <a16:creationId xmlns:a16="http://schemas.microsoft.com/office/drawing/2014/main" id="{2D3D3D96-65D3-4CE8-9B8C-D1E69150DC88}"/>
                </a:ext>
              </a:extLst>
            </p:cNvPr>
            <p:cNvGrpSpPr/>
            <p:nvPr/>
          </p:nvGrpSpPr>
          <p:grpSpPr>
            <a:xfrm>
              <a:off x="6378273" y="1282490"/>
              <a:ext cx="3083430" cy="3599335"/>
              <a:chOff x="1249363" y="868048"/>
              <a:chExt cx="9126536" cy="535334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矩形 11">
                <a:extLst>
                  <a:ext uri="{FF2B5EF4-FFF2-40B4-BE49-F238E27FC236}">
                    <a16:creationId xmlns:a16="http://schemas.microsoft.com/office/drawing/2014/main" id="{0EBEE8E8-F4F7-41DC-94FD-EEA1B11A9305}"/>
                  </a:ext>
                </a:extLst>
              </p:cNvPr>
              <p:cNvSpPr/>
              <p:nvPr/>
            </p:nvSpPr>
            <p:spPr>
              <a:xfrm>
                <a:off x="1249363" y="868048"/>
                <a:ext cx="9126536" cy="53533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12">
                <a:extLst>
                  <a:ext uri="{FF2B5EF4-FFF2-40B4-BE49-F238E27FC236}">
                    <a16:creationId xmlns:a16="http://schemas.microsoft.com/office/drawing/2014/main" id="{A78E7E37-0473-4F1C-AC93-D3DAB47A52EF}"/>
                  </a:ext>
                </a:extLst>
              </p:cNvPr>
              <p:cNvSpPr/>
              <p:nvPr/>
            </p:nvSpPr>
            <p:spPr>
              <a:xfrm>
                <a:off x="1613648" y="1082203"/>
                <a:ext cx="8433138" cy="49675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83E1FF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5" name="直接连接符 8">
              <a:extLst>
                <a:ext uri="{FF2B5EF4-FFF2-40B4-BE49-F238E27FC236}">
                  <a16:creationId xmlns:a16="http://schemas.microsoft.com/office/drawing/2014/main" id="{FEC5F0C0-3B86-4811-B358-283B8AE169C8}"/>
                </a:ext>
              </a:extLst>
            </p:cNvPr>
            <p:cNvCxnSpPr/>
            <p:nvPr/>
          </p:nvCxnSpPr>
          <p:spPr>
            <a:xfrm flipV="1">
              <a:off x="6362693" y="680236"/>
              <a:ext cx="1725666" cy="6022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9">
              <a:extLst>
                <a:ext uri="{FF2B5EF4-FFF2-40B4-BE49-F238E27FC236}">
                  <a16:creationId xmlns:a16="http://schemas.microsoft.com/office/drawing/2014/main" id="{B91C31B9-0CAA-4F30-A85B-4B7B285CD950}"/>
                </a:ext>
              </a:extLst>
            </p:cNvPr>
            <p:cNvCxnSpPr/>
            <p:nvPr/>
          </p:nvCxnSpPr>
          <p:spPr>
            <a:xfrm flipH="1" flipV="1">
              <a:off x="7751129" y="663134"/>
              <a:ext cx="1725666" cy="60225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椭圆 10">
              <a:extLst>
                <a:ext uri="{FF2B5EF4-FFF2-40B4-BE49-F238E27FC236}">
                  <a16:creationId xmlns:a16="http://schemas.microsoft.com/office/drawing/2014/main" id="{37425E6D-3E47-4A44-8094-D81C1A64442F}"/>
                </a:ext>
              </a:extLst>
            </p:cNvPr>
            <p:cNvSpPr/>
            <p:nvPr/>
          </p:nvSpPr>
          <p:spPr>
            <a:xfrm>
              <a:off x="7751129" y="246596"/>
              <a:ext cx="305418" cy="602255"/>
            </a:xfrm>
            <a:prstGeom prst="ellipse">
              <a:avLst/>
            </a:prstGeom>
            <a:solidFill>
              <a:srgbClr val="FFA400"/>
            </a:solidFill>
            <a:ln w="5715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3" name="图片 3">
            <a:extLst>
              <a:ext uri="{FF2B5EF4-FFF2-40B4-BE49-F238E27FC236}">
                <a16:creationId xmlns:a16="http://schemas.microsoft.com/office/drawing/2014/main" id="{CE4B9917-223B-4425-9222-0FA6F2638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100" y="3462463"/>
            <a:ext cx="122301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CCBE0-5CEB-4CAD-A6EC-0814FF0B33D6}"/>
              </a:ext>
            </a:extLst>
          </p:cNvPr>
          <p:cNvSpPr txBox="1"/>
          <p:nvPr/>
        </p:nvSpPr>
        <p:spPr>
          <a:xfrm>
            <a:off x="4566880" y="2597923"/>
            <a:ext cx="4056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alibri" panose="020F0502020204030204" pitchFamily="34" charset="0"/>
                <a:cs typeface="Calibri" panose="020F0502020204030204" pitchFamily="34" charset="0"/>
              </a:rPr>
              <a:t>9,01 x 10 =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A6574B0-E0DA-44D3-B5BD-2EEE28C803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591" y="1840604"/>
            <a:ext cx="1791786" cy="25564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F1159E-4DF2-4EA3-AC62-BA5B46BE0E72}"/>
              </a:ext>
            </a:extLst>
          </p:cNvPr>
          <p:cNvSpPr txBox="1"/>
          <p:nvPr/>
        </p:nvSpPr>
        <p:spPr>
          <a:xfrm>
            <a:off x="8249069" y="2551757"/>
            <a:ext cx="18849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Calibri" panose="020F0502020204030204" pitchFamily="34" charset="0"/>
                <a:cs typeface="Calibri" panose="020F0502020204030204" pitchFamily="34" charset="0"/>
              </a:rPr>
              <a:t>90,1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074AC8-2492-4DD5-AC12-DC2F0F8429B2}"/>
              </a:ext>
            </a:extLst>
          </p:cNvPr>
          <p:cNvGrpSpPr/>
          <p:nvPr/>
        </p:nvGrpSpPr>
        <p:grpSpPr>
          <a:xfrm>
            <a:off x="10373710" y="5612525"/>
            <a:ext cx="1576552" cy="1136131"/>
            <a:chOff x="10373710" y="5612525"/>
            <a:chExt cx="1576552" cy="1136131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464E6C0-2170-47C0-A8B8-AD17F7A032BB}"/>
                </a:ext>
              </a:extLst>
            </p:cNvPr>
            <p:cNvSpPr/>
            <p:nvPr/>
          </p:nvSpPr>
          <p:spPr>
            <a:xfrm flipH="1">
              <a:off x="10373710" y="5612525"/>
              <a:ext cx="1576552" cy="1136131"/>
            </a:xfrm>
            <a:prstGeom prst="rightArrow">
              <a:avLst/>
            </a:prstGeom>
            <a:solidFill>
              <a:schemeClr val="bg1"/>
            </a:solidFill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5EB7C69C-4709-4509-9D01-F7159E1AACB1}"/>
                </a:ext>
              </a:extLst>
            </p:cNvPr>
            <p:cNvSpPr txBox="1"/>
            <p:nvPr/>
          </p:nvSpPr>
          <p:spPr>
            <a:xfrm>
              <a:off x="10510345" y="5944686"/>
              <a:ext cx="14399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>
                  <a:latin typeface="Coiny" panose="02000903060500060000" pitchFamily="2" charset="0"/>
                </a:rPr>
                <a:t>Trở</a:t>
              </a:r>
              <a:r>
                <a:rPr lang="en-US" sz="2800" dirty="0">
                  <a:latin typeface="Coiny" panose="02000903060500060000" pitchFamily="2" charset="0"/>
                </a:rPr>
                <a:t> </a:t>
              </a:r>
              <a:r>
                <a:rPr lang="en-US" sz="2800" dirty="0" err="1">
                  <a:latin typeface="Coiny" panose="02000903060500060000" pitchFamily="2" charset="0"/>
                </a:rPr>
                <a:t>về</a:t>
              </a:r>
              <a:endParaRPr lang="en-US" sz="2800" dirty="0">
                <a:latin typeface="Coiny" panose="02000903060500060000" pitchFamily="2" charset="0"/>
              </a:endParaRPr>
            </a:p>
          </p:txBody>
        </p:sp>
      </p:grpSp>
      <p:pic>
        <p:nvPicPr>
          <p:cNvPr id="4098" name="Picture 2" descr="Fisherfield Childcare Edinburgh Way Day Nursery -">
            <a:extLst>
              <a:ext uri="{FF2B5EF4-FFF2-40B4-BE49-F238E27FC236}">
                <a16:creationId xmlns:a16="http://schemas.microsoft.com/office/drawing/2014/main" id="{3C6C36F1-7951-4558-B265-F5FF344B8E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77" y="2492384"/>
            <a:ext cx="3940993" cy="425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89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331</Words>
  <Application>Microsoft Office PowerPoint</Application>
  <PresentationFormat>Widescreen</PresentationFormat>
  <Paragraphs>45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Arial</vt:lpstr>
      <vt:lpstr>Coiny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dc:description>www.051661.com</dc:description>
  <cp:lastModifiedBy>Chang Chang</cp:lastModifiedBy>
  <cp:revision>11</cp:revision>
  <dcterms:created xsi:type="dcterms:W3CDTF">2016-11-23T14:13:00Z</dcterms:created>
  <dcterms:modified xsi:type="dcterms:W3CDTF">2024-07-21T07:35:50Z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